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64" r:id="rId5"/>
    <p:sldId id="265" r:id="rId6"/>
    <p:sldId id="267" r:id="rId7"/>
    <p:sldId id="263" r:id="rId8"/>
    <p:sldId id="268" r:id="rId9"/>
    <p:sldId id="270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F1C"/>
    <a:srgbClr val="8F952B"/>
    <a:srgbClr val="A94861"/>
    <a:srgbClr val="2D4DA1"/>
    <a:srgbClr val="F88936"/>
    <a:srgbClr val="F77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622F6-5BB6-57ED-73ED-5352B59B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4FA8C3-29C5-D79C-9F71-A9BB96697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C329B-D6DE-AAEE-158B-A7E4F7E0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77D76D-D8B6-99AA-F99B-C6B96FCF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566132-5458-A0F9-D2D7-BFD8A861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7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18344-1C88-F38A-4F4C-3F2093EE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F02E84-CCD0-793A-5DD8-7C9190BD9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984120-4002-D144-5CDD-1D496628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63058F-1A7F-B01A-3DB0-3B646271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255FD4-1F6D-03FD-7360-E75C4185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4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24B9E1-C78D-FF2D-499F-71898D62C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184D10-FB66-46D2-946A-E63317561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D24A1-1A8B-FFC9-0E1C-680994B8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7603EA-7362-4FE1-2645-6E42ABA2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C4571F-2B2B-79AE-04F5-3F62473F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3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3B3C1-965F-8994-E933-2E31599D7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CF727C-96F5-7BBA-816D-55F2C74B0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2E7CB-BE81-59CC-0AA2-02C69581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14DEF-8F8C-69AA-6B4E-050E3C4E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D87C1E-487E-F63C-8EF4-E9CDB8CC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6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590C9-8BB0-8EAF-F413-5D4E7784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6E5A5A-AF51-C626-DA8C-E0A57295B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E81198-EE7F-C885-48ED-483D4B16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F05044-295A-EB74-A9B5-D25D4F1E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B9AB20-22D0-53CC-E813-6EDD8AD0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5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0013D-8BEF-15DC-F280-4E83C66C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49DB07-1C76-5868-6AB9-EF722F653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A120C7-F368-3979-1E8A-1777A3E9B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64A233-1B8B-2737-E71D-EEE04547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81B2BA-C856-1D05-B9E4-F9BCA387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E09A73-3A7B-3900-2DBD-F2C5B246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5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80742-2484-7469-3D75-0F5AF88C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800C80-EA52-D154-5941-B2DDF0B5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E5219C-C077-DA30-92DB-32D0907A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43D65A-FC0A-725D-534E-F4171AF51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7EEC84-8FB8-52C4-8562-0A13933DB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1DC113B-D091-78E7-1B18-1B44F8B8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100736-97F4-332D-9A59-B38B09CC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03F2FA-FFD1-7AD1-646B-FEA9AC2B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6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AB166-373A-F464-7E4B-0E6652C6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3A8B7B-B374-D36B-894A-677D1F089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78F7B-A4A7-B99C-6E57-DA9AE5AF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232EC2-66B2-E2BF-DF8B-59B63ED4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0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651BFD-966B-3C8F-8E53-661F921D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0B26F6A-99E1-1221-5783-F18C0FDE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443269-CED3-6FD5-7AC6-43645CA8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33180-909E-2F1C-4882-BF9694CC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E6B7AF-1F47-3365-CF4E-99DCC1DF1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B326F6-86ED-F6D2-4C4A-05170E697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22789-18FF-3F11-E69A-BCBB809B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5238D6-E434-0134-8D25-853094F5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725950-02CC-D532-6C0C-723D066B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8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C3B0D-1F66-AB8C-E27B-A31A85CD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A5C767-09D0-3AF7-F791-2DC3E85A2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82FC1D-7F02-689A-A701-F001ECFDC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7F7F94-77F6-8048-D4B7-6FD3D04A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008F7C-5D42-32D8-C217-55B8962B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B33F8B-1F2A-BDF6-B792-4F741E7E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4CF9C3-D1B6-30C9-3C7C-0AC65CDC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216CE7-18D2-862F-D0E8-F66F7A964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04D437-1230-6454-E35C-EE1CD64AA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C5D7AF-13CF-4EE7-B87E-27E15A0A2CBF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355DFF-ACDB-7053-85DD-9C653E90F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ADD5D8-0E77-1A6D-CC70-E643B3C9F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2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85DF8-AA2D-B414-4F0C-E593E15EBDA1}"/>
              </a:ext>
            </a:extLst>
          </p:cNvPr>
          <p:cNvSpPr txBox="1"/>
          <p:nvPr/>
        </p:nvSpPr>
        <p:spPr>
          <a:xfrm>
            <a:off x="257174" y="314325"/>
            <a:ext cx="3659505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 contourW="19050">
              <a:bevelT w="38100" h="38100" prst="angle"/>
              <a:contourClr>
                <a:srgbClr val="F77510"/>
              </a:contourClr>
            </a:sp3d>
          </a:bodyPr>
          <a:lstStyle/>
          <a:p>
            <a:pPr algn="ctr"/>
            <a:r>
              <a:rPr lang="en-US" sz="80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MIRA HESUS</a:t>
            </a:r>
            <a:endParaRPr lang="en-US" sz="8000" b="1" noProof="0" dirty="0">
              <a:ln w="12700" cmpd="sng">
                <a:noFill/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108331-990B-F221-B6A6-5C26D9286D2F}"/>
              </a:ext>
            </a:extLst>
          </p:cNvPr>
          <p:cNvSpPr txBox="1"/>
          <p:nvPr/>
        </p:nvSpPr>
        <p:spPr>
          <a:xfrm>
            <a:off x="7820025" y="6067425"/>
            <a:ext cx="422910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Vision of Elena G. White register on </a:t>
            </a:r>
            <a:r>
              <a:rPr lang="en-US" b="1" i="1" noProof="0" dirty="0"/>
              <a:t>Early Writings</a:t>
            </a:r>
            <a:r>
              <a:rPr lang="en-US" b="1" noProof="0" dirty="0"/>
              <a:t>, pp. 79-81</a:t>
            </a:r>
          </a:p>
        </p:txBody>
      </p:sp>
    </p:spTree>
    <p:extLst>
      <p:ext uri="{BB962C8B-B14F-4D97-AF65-F5344CB8AC3E}">
        <p14:creationId xmlns:p14="http://schemas.microsoft.com/office/powerpoint/2010/main" val="28871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E6D76B-75F9-EED7-D569-786DD12206D2}"/>
              </a:ext>
            </a:extLst>
          </p:cNvPr>
          <p:cNvSpPr txBox="1"/>
          <p:nvPr/>
        </p:nvSpPr>
        <p:spPr>
          <a:xfrm>
            <a:off x="4886325" y="67310"/>
            <a:ext cx="7291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ap-029" sz="2000" b="1" dirty="0"/>
              <a:t>Mi tabata parse di ta sinta den desesperashon abjekto, ku mi kara den mi mannan, reflehando asina</a:t>
            </a:r>
            <a:r>
              <a:rPr lang="pap-029" sz="2000" b="1" dirty="0">
                <a:effectLst/>
              </a:rPr>
              <a:t>:</a:t>
            </a:r>
            <a:endParaRPr lang="pap-029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1DECF4-071F-B432-B676-ACA5D48947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3590925"/>
            <a:ext cx="5578259" cy="3181351"/>
          </a:xfrm>
          <a:prstGeom prst="roundRect">
            <a:avLst>
              <a:gd name="adj" fmla="val 35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7C51A9-6A4A-777F-824F-81CC2848B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275" r="8964" b="497"/>
          <a:stretch>
            <a:fillRect/>
          </a:stretch>
        </p:blipFill>
        <p:spPr>
          <a:xfrm>
            <a:off x="266699" y="85724"/>
            <a:ext cx="4514851" cy="3391473"/>
          </a:xfrm>
          <a:prstGeom prst="roundRect">
            <a:avLst>
              <a:gd name="adj" fmla="val 31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A8A3A6B-A310-243F-2A60-A8096C402017}"/>
              </a:ext>
            </a:extLst>
          </p:cNvPr>
          <p:cNvSpPr txBox="1"/>
          <p:nvPr/>
        </p:nvSpPr>
        <p:spPr>
          <a:xfrm>
            <a:off x="4886325" y="1844675"/>
            <a:ext cx="72919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ap-029" sz="2000" b="1" dirty="0"/>
              <a:t>Just then the door opened, and a person of beautiful form and Net e ora ei e porta a habri, i un persona di bunita forma i kara a drenta. El a wak mi ku kompashon i a bisa: “Bo ke mira Hesus? E ta aki i bo por mir’É si bo ke hasi esei. Tuma tur loke bo tin i sigui mi entered. ”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3E64D6-63D3-B07A-FB14-3BE194E25F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41" y="3590924"/>
            <a:ext cx="5578260" cy="3181352"/>
          </a:xfrm>
          <a:prstGeom prst="roundRect">
            <a:avLst>
              <a:gd name="adj" fmla="val 38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B0A73A5-811F-7F6C-A1D0-ED7DF891C878}"/>
              </a:ext>
            </a:extLst>
          </p:cNvPr>
          <p:cNvSpPr txBox="1"/>
          <p:nvPr/>
        </p:nvSpPr>
        <p:spPr>
          <a:xfrm>
            <a:off x="4886325" y="841941"/>
            <a:ext cx="72919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2000" b="1" dirty="0">
                <a:solidFill>
                  <a:prstClr val="black"/>
                </a:solidFill>
              </a:rPr>
              <a:t>Si Hesus tabata riba tera, lo mi a bai serka djE, benta mi mes na Su pia, i kont'E tur mi sufrimentunan. E no ta bai for di mi, E ta tene miserikòrdia di mi, i mi mester stim’É i sirbi’É semper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15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F61FF-1B11-E74A-34F6-B0756E4FA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570534-534B-AE8F-52ED-B004424BE567}"/>
              </a:ext>
            </a:extLst>
          </p:cNvPr>
          <p:cNvSpPr txBox="1"/>
          <p:nvPr/>
        </p:nvSpPr>
        <p:spPr>
          <a:xfrm>
            <a:off x="160125" y="86475"/>
            <a:ext cx="6593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ap-029" sz="2000" b="1" dirty="0"/>
              <a:t>Mi a tende esaki ku un alegria indeskribibel, i ku plaser mi a rekohé tur mi poseshonnan chikitu, kada trinket tesoro, i a sigui mi guia</a:t>
            </a:r>
            <a:r>
              <a:rPr lang="pap-029" sz="2000" b="1" dirty="0">
                <a:effectLst/>
              </a:rPr>
              <a:t>. </a:t>
            </a:r>
            <a:endParaRPr lang="pap-029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DCB49B-952D-8059-85EA-8E61FD0E2042}"/>
              </a:ext>
            </a:extLst>
          </p:cNvPr>
          <p:cNvSpPr txBox="1"/>
          <p:nvPr/>
        </p:nvSpPr>
        <p:spPr>
          <a:xfrm>
            <a:off x="292894" y="4461213"/>
            <a:ext cx="4955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ap-029" sz="2000" b="1" dirty="0"/>
              <a:t>El a hiba mi na un trapi skerpi i aparentemente frágil</a:t>
            </a:r>
            <a:r>
              <a:rPr lang="es-ES" sz="2000" b="1" dirty="0">
                <a:effectLst/>
              </a:rPr>
              <a:t>.</a:t>
            </a:r>
            <a:endParaRPr lang="es-ES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4ECBF7-916F-0BDA-BDE2-FC27C9B0D0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1" y="134689"/>
            <a:ext cx="5192924" cy="2902877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C0DE40-4DE3-A979-BA7D-A9B450092E2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5" y="1193780"/>
            <a:ext cx="5622830" cy="3206770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8410FC-EF64-0AF2-8B95-A836F1A0E4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64" y="3191589"/>
            <a:ext cx="6170811" cy="3531722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BA3DAB-0AA1-CD0F-17A9-77E878CED620}"/>
              </a:ext>
            </a:extLst>
          </p:cNvPr>
          <p:cNvSpPr txBox="1"/>
          <p:nvPr/>
        </p:nvSpPr>
        <p:spPr>
          <a:xfrm>
            <a:off x="292894" y="5178624"/>
            <a:ext cx="549006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ap-029" sz="2000" b="1" dirty="0">
                <a:solidFill>
                  <a:prstClr val="black"/>
                </a:solidFill>
              </a:rPr>
              <a:t>Segun mi a kuminsá subi e trapinan, el a atvertí mi pa tene mi wowonan fihá ariba, pa mi no bira marea i kai. Hopi otro ku tabata subi e subida skerpi a kai promé ku nan a yega na e punta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8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F0BB97-E015-42EE-0E35-D858F5AC8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3F0AF91-4741-CD81-0B15-2D380FC82182}"/>
              </a:ext>
            </a:extLst>
          </p:cNvPr>
          <p:cNvSpPr txBox="1"/>
          <p:nvPr/>
        </p:nvSpPr>
        <p:spPr>
          <a:xfrm>
            <a:off x="611563" y="165498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ap-029" sz="2000" b="1" dirty="0"/>
              <a:t>Finalmente, nos a yega na e último stap i a para dilanti di e porta</a:t>
            </a:r>
            <a:r>
              <a:rPr lang="es-ES" sz="2000" b="1" dirty="0">
                <a:effectLst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2DDEF0-8A1D-D485-FADB-0D7996BEFA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46457"/>
            <a:ext cx="5826944" cy="3334918"/>
          </a:xfrm>
          <a:prstGeom prst="roundRect">
            <a:avLst>
              <a:gd name="adj" fmla="val 820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D1AAE7-A3D9-6366-634F-EE2E91E4FA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7" y="3457573"/>
            <a:ext cx="5826947" cy="3334919"/>
          </a:xfrm>
          <a:prstGeom prst="roundRect">
            <a:avLst>
              <a:gd name="adj" fmla="val 966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E07572-32E8-3C62-4D53-136AE7820C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3457575"/>
            <a:ext cx="5826944" cy="3334918"/>
          </a:xfrm>
          <a:prstGeom prst="roundRect">
            <a:avLst>
              <a:gd name="adj" fmla="val 76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0217DE-01C0-E433-B29D-C23A9F87D2E4}"/>
              </a:ext>
            </a:extLst>
          </p:cNvPr>
          <p:cNvSpPr txBox="1"/>
          <p:nvPr/>
        </p:nvSpPr>
        <p:spPr>
          <a:xfrm>
            <a:off x="611563" y="1100056"/>
            <a:ext cx="4760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ap-029" sz="2000" b="1" dirty="0">
                <a:solidFill>
                  <a:prstClr val="black"/>
                </a:solidFill>
              </a:rPr>
              <a:t>Aki mi guia a dirigí mi pa laga tur e kosnan ku mi a trese ku mi. Mi a pone nan abou alegremente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996A8F-8F6E-6DF3-34DC-0734FE72E6C8}"/>
              </a:ext>
            </a:extLst>
          </p:cNvPr>
          <p:cNvSpPr txBox="1"/>
          <p:nvPr/>
        </p:nvSpPr>
        <p:spPr>
          <a:xfrm>
            <a:off x="611563" y="2342390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ap-029" sz="2000" b="1" dirty="0">
                <a:solidFill>
                  <a:prstClr val="black"/>
                </a:solidFill>
              </a:rPr>
              <a:t>Despues el a habri e porta i a manda mi drenta.</a:t>
            </a:r>
            <a:endParaRPr lang="pap-029" dirty="0"/>
          </a:p>
        </p:txBody>
      </p:sp>
    </p:spTree>
    <p:extLst>
      <p:ext uri="{BB962C8B-B14F-4D97-AF65-F5344CB8AC3E}">
        <p14:creationId xmlns:p14="http://schemas.microsoft.com/office/powerpoint/2010/main" val="27720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0FF99-63AB-2008-B01B-67A638A4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50B05E-AF8B-970D-60BB-8BB85B8E81A7}"/>
              </a:ext>
            </a:extLst>
          </p:cNvPr>
          <p:cNvSpPr txBox="1"/>
          <p:nvPr/>
        </p:nvSpPr>
        <p:spPr>
          <a:xfrm>
            <a:off x="232663" y="209550"/>
            <a:ext cx="5301361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ap-029" sz="2000" b="1" dirty="0"/>
              <a:t>Den un momentu mi a para dilanti di Hesus. No tabatin eror ku e kara bunita ei. Un ekspreshon asina radiante di benevolensia i mahestat no por a pertenesé na ningun otro.</a:t>
            </a:r>
          </a:p>
          <a:p>
            <a:pPr>
              <a:spcBef>
                <a:spcPts val="1200"/>
              </a:spcBef>
            </a:pPr>
            <a:r>
              <a:rPr lang="pap-029" sz="2000" b="1" dirty="0"/>
              <a:t>Segun Su mirada tabata sosegá riba mi, mi tabata sa mesora ku E tabata konosí ku tur sirkunstansia di mi bida i tur mi pensamentunan i sintimentunan interno.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6FBE42-0DB7-8B99-572F-65DF2D43DD53}"/>
              </a:ext>
            </a:extLst>
          </p:cNvPr>
          <p:cNvSpPr txBox="1"/>
          <p:nvPr/>
        </p:nvSpPr>
        <p:spPr>
          <a:xfrm>
            <a:off x="6242967" y="4034889"/>
            <a:ext cx="5301362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ap-029" sz="2000" b="1" dirty="0"/>
              <a:t>Mi a purba di protehá mi mes for di Su mirada, sintiendo incapaz di soportá Su wowonan buskando, pero El a hala serka ku un sonrisa, i, poniendo Su man riba mi kabes, a bisa: “No tene miedu.”</a:t>
            </a:r>
          </a:p>
          <a:p>
            <a:pPr>
              <a:spcBef>
                <a:spcPts val="1200"/>
              </a:spcBef>
            </a:pPr>
            <a:r>
              <a:rPr lang="pap-029" sz="2000" b="1" dirty="0"/>
              <a:t>E zonido di Su dushi bos a emoshoná mi kurason ku un felisidat ku e no a eksperensiá nunka promé.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096364-4A19-FF83-97FF-10737BFF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22" y="123825"/>
            <a:ext cx="6279715" cy="3581400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4A7C91-89E8-7960-97BF-75C6BE552E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7790"/>
          <a:stretch>
            <a:fillRect/>
          </a:stretch>
        </p:blipFill>
        <p:spPr>
          <a:xfrm>
            <a:off x="232664" y="3140124"/>
            <a:ext cx="5301362" cy="3594051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2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23EB129-DE2C-7650-2A84-40033B21F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r="7056"/>
          <a:stretch>
            <a:fillRect/>
          </a:stretch>
        </p:blipFill>
        <p:spPr>
          <a:xfrm>
            <a:off x="6246795" y="2863516"/>
            <a:ext cx="5796486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903210-EACD-AFBB-9057-E0821110AC84}"/>
              </a:ext>
            </a:extLst>
          </p:cNvPr>
          <p:cNvSpPr txBox="1"/>
          <p:nvPr/>
        </p:nvSpPr>
        <p:spPr>
          <a:xfrm>
            <a:off x="6467476" y="759050"/>
            <a:ext cx="51944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ap-029" sz="2400" b="1" dirty="0"/>
              <a:t>Mi tabata muchu kontentu pa pronunsiá un palabra, pero, vensí pa felisidat inefabel, a sink prostra na Su pianan.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D0A2F8-F9AF-6180-577B-4D1FF41CB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6224"/>
          <a:stretch>
            <a:fillRect/>
          </a:stretch>
        </p:blipFill>
        <p:spPr>
          <a:xfrm>
            <a:off x="167969" y="227646"/>
            <a:ext cx="5908781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68561E-AB06-B28A-D0BF-A9BE990A034D}"/>
              </a:ext>
            </a:extLst>
          </p:cNvPr>
          <p:cNvSpPr txBox="1"/>
          <p:nvPr/>
        </p:nvSpPr>
        <p:spPr>
          <a:xfrm>
            <a:off x="723714" y="4407754"/>
            <a:ext cx="47972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ap-029" sz="2400" b="1" dirty="0">
                <a:solidFill>
                  <a:prstClr val="black"/>
                </a:solidFill>
              </a:rPr>
              <a:t>Miéntras mi tabata drumí indefenso einan, esenanan di beyesa i gloria a pasa mi dilanti, i mi tabata parse di a yega na e siguridat i pas di shelu</a:t>
            </a:r>
            <a:r>
              <a:rPr kumimoji="0" lang="pap-029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25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84BF3-764F-F1C5-7E84-3EBB74AA6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095BDC-85A7-7A74-F495-D523F7B5CA5E}"/>
              </a:ext>
            </a:extLst>
          </p:cNvPr>
          <p:cNvSpPr txBox="1"/>
          <p:nvPr/>
        </p:nvSpPr>
        <p:spPr>
          <a:xfrm>
            <a:off x="180149" y="200025"/>
            <a:ext cx="58609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Finalmente mi forsa a bolbe, i mi a lanta. E wowonan amoroso di Hesus tabata riba mi ainda, i Su sonrisa a yena mi alma ku alegria. Su presensia a yena mi ku santu reverensia i un amor inekspresibel</a:t>
            </a:r>
            <a:r>
              <a:rPr lang="es-ES" sz="2000" b="1" dirty="0">
                <a:effectLst/>
              </a:rPr>
              <a:t>. 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6BEF85-F086-622F-5B47-CEABFA251C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/>
          <a:stretch>
            <a:fillRect/>
          </a:stretch>
        </p:blipFill>
        <p:spPr>
          <a:xfrm>
            <a:off x="6166213" y="133350"/>
            <a:ext cx="5860947" cy="3092022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699A6E-A319-4201-B7DA-4F54E1DE12AF}"/>
              </a:ext>
            </a:extLst>
          </p:cNvPr>
          <p:cNvSpPr txBox="1"/>
          <p:nvPr/>
        </p:nvSpPr>
        <p:spPr>
          <a:xfrm>
            <a:off x="180149" y="1837268"/>
            <a:ext cx="5905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Mi guia awor a habri e porta, i nos tur dos a desmayá.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20740C-53A5-0490-4513-6035FF6516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4" y="3360746"/>
            <a:ext cx="5860947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37C049-1951-72C1-80EA-56DF6BC351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13" y="3360746"/>
            <a:ext cx="5860948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3A5BD7-9125-3FAF-2529-F549154B03BD}"/>
              </a:ext>
            </a:extLst>
          </p:cNvPr>
          <p:cNvSpPr txBox="1"/>
          <p:nvPr/>
        </p:nvSpPr>
        <p:spPr>
          <a:xfrm>
            <a:off x="180149" y="2551181"/>
            <a:ext cx="5881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ap-029" sz="2000" b="1" dirty="0">
                <a:solidFill>
                  <a:prstClr val="black"/>
                </a:solidFill>
              </a:rPr>
              <a:t>El a manda mi tuma atrobe tur e kosnan ku mi a keda sin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</a:t>
            </a:r>
            <a:endParaRPr lang="pap-029" dirty="0"/>
          </a:p>
        </p:txBody>
      </p:sp>
    </p:spTree>
    <p:extLst>
      <p:ext uri="{BB962C8B-B14F-4D97-AF65-F5344CB8AC3E}">
        <p14:creationId xmlns:p14="http://schemas.microsoft.com/office/powerpoint/2010/main" val="1135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DA93A87-F74C-A8A0-4A64-F5C105E2B4DE}"/>
              </a:ext>
            </a:extLst>
          </p:cNvPr>
          <p:cNvSpPr txBox="1"/>
          <p:nvPr/>
        </p:nvSpPr>
        <p:spPr>
          <a:xfrm>
            <a:off x="263193" y="139641"/>
            <a:ext cx="116656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sz="2400" b="1" dirty="0">
                <a:solidFill>
                  <a:prstClr val="black"/>
                </a:solidFill>
              </a:rPr>
              <a:t>Despues di a hasi esaki, el a entregá mi un kòrda bèrdè mará será. Esaki el a dirigí mi pa pone banda di mi kurason, i ora mi tabata deseá di mira Hesus, kita for di mi pechu i strech’é te na su máksimo. El a atvertí mi pa no lag’é keda enrolá pa kualke durashon di tempu, pa e no bira nudo i difísil pa drecha</a:t>
            </a:r>
            <a:r>
              <a:rPr kumimoji="0" lang="pap-029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</a:t>
            </a:r>
            <a:endParaRPr lang="pap-029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094E61-354E-46F1-F02B-23581341E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70" y="1855306"/>
            <a:ext cx="8510057" cy="4757175"/>
          </a:xfrm>
          <a:prstGeom prst="rect">
            <a:avLst/>
          </a:prstGeom>
          <a:ln w="127000" cap="rnd">
            <a:solidFill>
              <a:srgbClr val="1A7F1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83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F77D3-5C19-4E96-FC2A-0E01747E9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181309D-15B0-76F7-E635-06BF3699C7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0" y="120200"/>
            <a:ext cx="6054416" cy="3452909"/>
          </a:xfrm>
          <a:prstGeom prst="roundRect">
            <a:avLst>
              <a:gd name="adj" fmla="val 470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606875D-B544-E52B-4A20-62C755BDC58F}"/>
              </a:ext>
            </a:extLst>
          </p:cNvPr>
          <p:cNvSpPr txBox="1"/>
          <p:nvPr/>
        </p:nvSpPr>
        <p:spPr>
          <a:xfrm>
            <a:off x="192172" y="4565749"/>
            <a:ext cx="60850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sz="2400" b="1" dirty="0">
                <a:solidFill>
                  <a:prstClr val="black"/>
                </a:solidFill>
              </a:rPr>
              <a:t>E soño aki a duna mi speransa. E kòrda bèrdè tabata representá fe pa mi mente, i e bunitesa i simplisidat di konfia den Dios a kuminsá sali riba mi alma drumi</a:t>
            </a:r>
            <a:r>
              <a:rPr kumimoji="0" lang="pap-029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</a:t>
            </a:r>
            <a:endParaRPr lang="pap-029" sz="24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EA3050-6A0B-C6FB-1948-EC33A5694B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3418638"/>
            <a:ext cx="5800725" cy="3319912"/>
          </a:xfrm>
          <a:prstGeom prst="roundRect">
            <a:avLst>
              <a:gd name="adj" fmla="val 41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5C0B81-719F-702E-FD5C-00AA6D3716B0}"/>
              </a:ext>
            </a:extLst>
          </p:cNvPr>
          <p:cNvSpPr txBox="1"/>
          <p:nvPr/>
        </p:nvSpPr>
        <p:spPr>
          <a:xfrm>
            <a:off x="6776153" y="584234"/>
            <a:ext cx="49172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ap-029" sz="2400" b="1" dirty="0">
                <a:solidFill>
                  <a:prstClr val="black"/>
                </a:solidFill>
              </a:rPr>
              <a:t>Mi a pone e kòrda serka di mi kurason i ku goso a baha e trapi smal, alabando Señor i bisando ku goso tur hende ku mi a topa unda nan por a haña Hesus</a:t>
            </a:r>
            <a:r>
              <a:rPr kumimoji="0" lang="pap-029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</a:t>
            </a:r>
            <a:endParaRPr lang="pap-029" sz="2400" b="1" dirty="0"/>
          </a:p>
        </p:txBody>
      </p:sp>
    </p:spTree>
    <p:extLst>
      <p:ext uri="{BB962C8B-B14F-4D97-AF65-F5344CB8AC3E}">
        <p14:creationId xmlns:p14="http://schemas.microsoft.com/office/powerpoint/2010/main" val="30086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707</Words>
  <Application>Microsoft Office PowerPoint</Application>
  <PresentationFormat>Panorámica</PresentationFormat>
  <Paragraphs>23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Laveda</dc:creator>
  <cp:lastModifiedBy>Sergio</cp:lastModifiedBy>
  <cp:revision>56</cp:revision>
  <dcterms:created xsi:type="dcterms:W3CDTF">2026-04-25T14:27:34Z</dcterms:created>
  <dcterms:modified xsi:type="dcterms:W3CDTF">2026-05-23T16:16:49Z</dcterms:modified>
</cp:coreProperties>
</file>